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140C8A6A-A75F-409B-97AA-BA71F062904D}"/>
    <pc:docChg chg="modSld">
      <pc:chgData name="Narelle Wheaton" userId="6e1b2b30-480e-4f91-806b-6735d5b9e446" providerId="ADAL" clId="{140C8A6A-A75F-409B-97AA-BA71F062904D}" dt="2023-06-14T06:06:01.371" v="0" actId="1076"/>
      <pc:docMkLst>
        <pc:docMk/>
      </pc:docMkLst>
      <pc:sldChg chg="modSp mod">
        <pc:chgData name="Narelle Wheaton" userId="6e1b2b30-480e-4f91-806b-6735d5b9e446" providerId="ADAL" clId="{140C8A6A-A75F-409B-97AA-BA71F062904D}" dt="2023-06-14T06:06:01.371" v="0" actId="1076"/>
        <pc:sldMkLst>
          <pc:docMk/>
          <pc:sldMk cId="1445042904" sldId="256"/>
        </pc:sldMkLst>
        <pc:spChg chg="mod">
          <ac:chgData name="Narelle Wheaton" userId="6e1b2b30-480e-4f91-806b-6735d5b9e446" providerId="ADAL" clId="{140C8A6A-A75F-409B-97AA-BA71F062904D}" dt="2023-06-14T06:06:01.371" v="0" actId="1076"/>
          <ac:spMkLst>
            <pc:docMk/>
            <pc:sldMk cId="1445042904" sldId="256"/>
            <ac:spMk id="5" creationId="{3802BC75-DC82-4A20-B9A2-A8DFEF1FF0C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84CFF-5D73-434B-B5D0-B42D124165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C253332-0153-4905-9723-3FBC838B45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C62C04-E65D-4228-9C7F-D82D1A4C02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BFB91-6D3C-4BBB-9CB0-F2FA595D0AB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19BC8E-8504-455C-9220-CC566DA79B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6080AD-4CB8-4022-AB65-3BD60CCE6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002F-C37B-491C-959C-EE40E0E7069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8600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910AAA-0091-45FF-AB00-F41BF0A40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1282A2-72D2-4D25-BE88-514E517FB9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9E9058-7381-4B0F-ADD1-F4A0FD07F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BFB91-6D3C-4BBB-9CB0-F2FA595D0AB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E89EF8-75C2-493B-9155-352F8A1348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343A84-BFE3-40B0-ABBE-87A30E65D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002F-C37B-491C-959C-EE40E0E7069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98633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A365239-CBA0-48C7-94CD-D531DE8DFF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B297682-EF92-4D73-9546-9664936949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073882-5B02-4017-9D2D-50E20F79F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BFB91-6D3C-4BBB-9CB0-F2FA595D0AB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34CC1B-F8EF-4BC0-B8B3-FFF8B6738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2CFC87-58B1-4B9C-9675-36541F113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002F-C37B-491C-959C-EE40E0E7069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81705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ED28C-B9D9-40C9-B405-DC478A07B1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B3B66E-0969-49F5-8021-21E349A52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A8E7D9-2A09-49DF-BDCF-8AF4F00D1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BFB91-6D3C-4BBB-9CB0-F2FA595D0AB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10CE59-8535-4C33-984F-ACF014346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7D572D-7261-419D-B713-B54AFE4C9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002F-C37B-491C-959C-EE40E0E7069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42978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16F5BC-8F9F-4E85-8557-DD7DE4B09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A6D7F3-624F-4928-9658-B0ECBC20E5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DE7B16-E545-4FF1-991D-10B1C74A8F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BFB91-6D3C-4BBB-9CB0-F2FA595D0AB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2F5E28-3596-4EA3-B5A8-A23755C4D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085B7D-6C15-455E-B71B-61F8C4639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002F-C37B-491C-959C-EE40E0E7069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13659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A467F3-2DEC-487C-8B77-9EE3B721A0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D28216-2168-49F2-A3CE-F51BBD3EB3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7E5ACD-68A4-4393-B2EA-4EF85E05C0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365AE4-DB29-46E1-99A3-45164E2CB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BFB91-6D3C-4BBB-9CB0-F2FA595D0AB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20B803-6171-4BBE-9F05-6C483FD115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180248-98ED-4BA0-B231-86943380B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002F-C37B-491C-959C-EE40E0E7069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42533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0CF69F-CA03-4686-97DD-51112AB075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4DEB87-BB7B-4367-99CF-832E143B22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7F9E2-AD1A-4E93-AD74-7774E12E6D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C6ABC07-AAD8-46EF-8B3D-8EB192167B5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FC02640-F6B8-4EA4-8334-22E03F9157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3D8ED46-30E2-4D5F-B2F8-968B7C87C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BFB91-6D3C-4BBB-9CB0-F2FA595D0AB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8F35A1A-A2A9-42A1-8CF6-B44D8620A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D430B8F-E149-4A47-9539-6671E40DE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002F-C37B-491C-959C-EE40E0E7069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85058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9D7CC2-D856-4EB4-96ED-5A4AD56859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F453C5-12B9-4E17-A66D-21BABD8A4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BFB91-6D3C-4BBB-9CB0-F2FA595D0AB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9B7233-C362-4F5E-A298-C05A2AC32C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FFE2D3-CF51-4745-B9F7-FF72B0456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002F-C37B-491C-959C-EE40E0E7069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22384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02E8D16-DA05-44D9-AA56-EDC9351854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BFB91-6D3C-4BBB-9CB0-F2FA595D0AB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6AF3636-0B6F-455A-9275-9CD9D948F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F4FAD4-D234-4DBB-943E-7CE9CC180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002F-C37B-491C-959C-EE40E0E7069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57886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DB5895-B864-4454-8BC1-E4E15DCB00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DE606F-FC67-47C3-9265-2208810F69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92D195-EE57-4ED3-B3E7-E96CCC8659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655AE2-7C71-46A4-B407-09A00F72D5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BFB91-6D3C-4BBB-9CB0-F2FA595D0AB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9AA080-E016-4D8A-90C1-1C1AE53D19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5011CC-E755-42DF-862C-8EF98680C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002F-C37B-491C-959C-EE40E0E7069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4038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4DCF20-504A-41D1-B187-41EF86CAB1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F377D13-3330-4293-ADD3-C527C623AE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8E3764-5F4F-4723-9E1F-6537287A60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8BB385-303C-48F5-87BA-9EDDFA88A4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BFB91-6D3C-4BBB-9CB0-F2FA595D0AB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F04775-78C0-440C-93C2-D05EFC14B6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811B40-A5A9-43BC-B493-A0C114CEA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C002F-C37B-491C-959C-EE40E0E7069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87196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AE71187-9354-4449-99DF-0B7C15D014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5312A0-D9F0-48F6-B956-3AB0EC728C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DADA14-7036-4D73-AF60-2788B407E8F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2BFB91-6D3C-4BBB-9CB0-F2FA595D0AB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76C981-470E-46ED-842E-240F3C6504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51F821-294F-43D6-B38D-F36AE43588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C002F-C37B-491C-959C-EE40E0E7069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51124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8FB962B-9E31-4018-85F6-D8AD30FCA7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46480"/>
            <a:ext cx="9144000" cy="4765040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For Thine is the Kingdom,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Thine is the power,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Thine is the glory forever and ever;</a:t>
            </a:r>
          </a:p>
          <a:p>
            <a:r>
              <a:rPr lang="en-US" sz="4000" dirty="0">
                <a:solidFill>
                  <a:schemeClr val="bg1"/>
                </a:solidFill>
              </a:rPr>
              <a:t>For Thine is the Kingdom and Thine is the power,</a:t>
            </a:r>
          </a:p>
          <a:p>
            <a:r>
              <a:rPr lang="en-US" sz="4000" dirty="0">
                <a:solidFill>
                  <a:schemeClr val="bg1"/>
                </a:solidFill>
              </a:rPr>
              <a:t>And Thine is the glory forever and ever;</a:t>
            </a:r>
          </a:p>
          <a:p>
            <a:r>
              <a:rPr lang="en-US" sz="4000" dirty="0">
                <a:solidFill>
                  <a:schemeClr val="bg1"/>
                </a:solidFill>
              </a:rPr>
              <a:t>Forever and ever, Amen.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02BC75-DC82-4A20-B9A2-A8DFEF1FF0CC}"/>
              </a:ext>
            </a:extLst>
          </p:cNvPr>
          <p:cNvSpPr txBox="1"/>
          <p:nvPr/>
        </p:nvSpPr>
        <p:spPr>
          <a:xfrm>
            <a:off x="185783" y="6176331"/>
            <a:ext cx="6096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For thine is the kingdom, and thine is the power</a:t>
            </a:r>
          </a:p>
          <a:p>
            <a:r>
              <a:rPr lang="en-US" sz="1000" dirty="0">
                <a:solidFill>
                  <a:schemeClr val="bg1"/>
                </a:solidFill>
              </a:rPr>
              <a:t>Anon/Scripture</a:t>
            </a:r>
          </a:p>
          <a:p>
            <a:r>
              <a:rPr lang="en-US" sz="100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14450429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68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2022-10-17T08:03:22Z</dcterms:created>
  <dcterms:modified xsi:type="dcterms:W3CDTF">2023-06-14T06:06:01Z</dcterms:modified>
</cp:coreProperties>
</file>